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326" y="9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8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5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8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6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6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8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1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9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164F1-1EA4-4127-99FF-2C7F87F9CB7A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8ED8C-E574-4A26-A183-3B3C5D124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6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E7FAC-B0E2-4381-AB13-4A16768B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AE3264F-66AB-4071-899D-56D722312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2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5410E8-5703-41C5-A2FD-32556561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0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0F8782D-2B61-4D42-88D4-6F0528B0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0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61F4B22-67AE-4672-B1F2-F8659F99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028D93-0AB0-4862-99ED-5D3586CE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17147A9-81A0-4A35-90BE-142121A34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048FE8F6-B268-4F59-9284-D2297344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F6DAD2-2B07-48ED-8688-9505CE08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2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E156556-0B94-4353-B2E7-CC08F5C01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9545C34-64CD-43E4-9A8D-3BC7A964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D4F61C6-FD54-41D2-987E-5482E737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3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221624F-1D66-461F-BBE1-5DC42363B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7E31FF0-FCF5-4074-A110-1CE21497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4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1E3DB1-6643-4DFC-9893-7132F7FB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7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3EF0E9-678F-40E5-A293-991FFB7A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4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Wonseok</dc:creator>
  <cp:lastModifiedBy>Wonseok</cp:lastModifiedBy>
  <cp:revision>1</cp:revision>
  <dcterms:created xsi:type="dcterms:W3CDTF">2019-12-14T05:25:10Z</dcterms:created>
  <dcterms:modified xsi:type="dcterms:W3CDTF">2019-12-14T05:28:39Z</dcterms:modified>
</cp:coreProperties>
</file>